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48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48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846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775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954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9237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20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693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8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74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86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71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15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92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09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698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9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931CC10-19A5-4516-A66F-BBAED2F09135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ECD0DE1-9E1A-4056-B451-F2B6825D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117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  <p:sldLayoutId id="214748377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3528"/>
            <a:ext cx="6824472" cy="682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11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312" y="-67056"/>
            <a:ext cx="7095744" cy="709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3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040" y="-85344"/>
            <a:ext cx="7004304" cy="700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2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60" y="-48768"/>
            <a:ext cx="6922008" cy="692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94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-30480"/>
            <a:ext cx="688848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4572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Дошкольная группа</dc:creator>
  <cp:lastModifiedBy>Дошкольная группа</cp:lastModifiedBy>
  <cp:revision>1</cp:revision>
  <dcterms:created xsi:type="dcterms:W3CDTF">2023-11-16T10:39:24Z</dcterms:created>
  <dcterms:modified xsi:type="dcterms:W3CDTF">2023-11-16T10:43:58Z</dcterms:modified>
</cp:coreProperties>
</file>